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7" autoAdjust="0"/>
    <p:restoredTop sz="94660"/>
  </p:normalViewPr>
  <p:slideViewPr>
    <p:cSldViewPr>
      <p:cViewPr varScale="1">
        <p:scale>
          <a:sx n="68" d="100"/>
          <a:sy n="68" d="100"/>
        </p:scale>
        <p:origin x="-1464" y="-9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F16C88A-82A3-424E-8AB2-5A08BDB45ECF}" type="datetimeFigureOut">
              <a:rPr lang="en-GB" smtClean="0"/>
              <a:pPr/>
              <a:t>29/05/2016</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B4883A7-4548-4753-B98E-4EC2704800B6}" type="slidenum">
              <a:rPr lang="en-GB" smtClean="0"/>
              <a:pPr/>
              <a:t>‹#›</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0811984D-7D69-485F-BD7D-3F96C9958046}" type="datetimeFigureOut">
              <a:rPr lang="en-GB" smtClean="0"/>
              <a:pPr/>
              <a:t>29/05/2016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E6D2C62-FE6C-41E5-AC5B-E86F19DBA6FC}"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811984D-7D69-485F-BD7D-3F96C9958046}" type="datetimeFigureOut">
              <a:rPr lang="en-GB" smtClean="0"/>
              <a:pPr/>
              <a:t>29/05/2016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E6D2C62-FE6C-41E5-AC5B-E86F19DBA6FC}"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811984D-7D69-485F-BD7D-3F96C9958046}" type="datetimeFigureOut">
              <a:rPr lang="en-GB" smtClean="0"/>
              <a:pPr/>
              <a:t>29/05/2016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E6D2C62-FE6C-41E5-AC5B-E86F19DBA6FC}" type="slidenum">
              <a:rPr lang="en-GB" smtClean="0"/>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811984D-7D69-485F-BD7D-3F96C9958046}" type="datetimeFigureOut">
              <a:rPr lang="en-GB" smtClean="0"/>
              <a:pPr/>
              <a:t>29/05/2016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E6D2C62-FE6C-41E5-AC5B-E86F19DBA6FC}"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11984D-7D69-485F-BD7D-3F96C9958046}" type="datetimeFigureOut">
              <a:rPr lang="en-GB" smtClean="0"/>
              <a:pPr/>
              <a:t>29/05/2016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E6D2C62-FE6C-41E5-AC5B-E86F19DBA6FC}"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0811984D-7D69-485F-BD7D-3F96C9958046}" type="datetimeFigureOut">
              <a:rPr lang="en-GB" smtClean="0"/>
              <a:pPr/>
              <a:t>29/05/2016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E6D2C62-FE6C-41E5-AC5B-E86F19DBA6FC}"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0811984D-7D69-485F-BD7D-3F96C9958046}" type="datetimeFigureOut">
              <a:rPr lang="en-GB" smtClean="0"/>
              <a:pPr/>
              <a:t>29/05/2016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E6D2C62-FE6C-41E5-AC5B-E86F19DBA6FC}"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0811984D-7D69-485F-BD7D-3F96C9958046}" type="datetimeFigureOut">
              <a:rPr lang="en-GB" smtClean="0"/>
              <a:pPr/>
              <a:t>29/05/2016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5E6D2C62-FE6C-41E5-AC5B-E86F19DBA6FC}"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11984D-7D69-485F-BD7D-3F96C9958046}" type="datetimeFigureOut">
              <a:rPr lang="en-GB" smtClean="0"/>
              <a:pPr/>
              <a:t>29/05/2016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5E6D2C62-FE6C-41E5-AC5B-E86F19DBA6FC}"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11984D-7D69-485F-BD7D-3F96C9958046}" type="datetimeFigureOut">
              <a:rPr lang="en-GB" smtClean="0"/>
              <a:pPr/>
              <a:t>29/05/2016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E6D2C62-FE6C-41E5-AC5B-E86F19DBA6FC}"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11984D-7D69-485F-BD7D-3F96C9958046}" type="datetimeFigureOut">
              <a:rPr lang="en-GB" smtClean="0"/>
              <a:pPr/>
              <a:t>29/05/2016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E6D2C62-FE6C-41E5-AC5B-E86F19DBA6FC}"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11984D-7D69-485F-BD7D-3F96C9958046}" type="datetimeFigureOut">
              <a:rPr lang="en-GB" smtClean="0"/>
              <a:pPr/>
              <a:t>29/05/2016</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6D2C62-FE6C-41E5-AC5B-E86F19DBA6FC}" type="slidenum">
              <a:rPr lang="en-GB" smtClean="0"/>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GB"/>
          </a:p>
        </p:txBody>
      </p:sp>
      <p:sp>
        <p:nvSpPr>
          <p:cNvPr id="3" name="Subtitle 2"/>
          <p:cNvSpPr>
            <a:spLocks noGrp="1"/>
          </p:cNvSpPr>
          <p:nvPr>
            <p:ph type="subTitle" idx="1"/>
          </p:nvPr>
        </p:nvSpPr>
        <p:spPr/>
        <p:txBody>
          <a:bodyPr/>
          <a:lstStyle/>
          <a:p>
            <a:endParaRPr lang="en-GB"/>
          </a:p>
        </p:txBody>
      </p:sp>
      <p:pic>
        <p:nvPicPr>
          <p:cNvPr id="4" name="Picture 3" descr="page1 of presentation.png"/>
          <p:cNvPicPr>
            <a:picLocks noChangeAspect="1"/>
          </p:cNvPicPr>
          <p:nvPr/>
        </p:nvPicPr>
        <p:blipFill>
          <a:blip r:embed="rId2" cstate="print"/>
          <a:stretch>
            <a:fillRect/>
          </a:stretch>
        </p:blipFill>
        <p:spPr>
          <a:xfrm>
            <a:off x="0" y="196068"/>
            <a:ext cx="9144000" cy="6465864"/>
          </a:xfrm>
          <a:prstGeom prst="rect">
            <a:avLst/>
          </a:prstGeom>
        </p:spPr>
      </p:pic>
      <p:sp>
        <p:nvSpPr>
          <p:cNvPr id="5" name="TextBox 4"/>
          <p:cNvSpPr txBox="1"/>
          <p:nvPr/>
        </p:nvSpPr>
        <p:spPr>
          <a:xfrm>
            <a:off x="3131840" y="2132856"/>
            <a:ext cx="3456384" cy="369332"/>
          </a:xfrm>
          <a:prstGeom prst="rect">
            <a:avLst/>
          </a:prstGeom>
          <a:noFill/>
        </p:spPr>
        <p:txBody>
          <a:bodyPr wrap="square" rtlCol="0">
            <a:spAutoFit/>
          </a:bodyPr>
          <a:lstStyle/>
          <a:p>
            <a:r>
              <a:rPr lang="en-GB" dirty="0" smtClean="0">
                <a:solidFill>
                  <a:schemeClr val="accent6"/>
                </a:solidFill>
                <a:latin typeface="Ubuntu" pitchFamily="34" charset="0"/>
              </a:rPr>
              <a:t>‘Peer to peer learning’</a:t>
            </a:r>
            <a:endParaRPr lang="en-GB" dirty="0">
              <a:solidFill>
                <a:schemeClr val="accent6"/>
              </a:solidFill>
              <a:latin typeface="Ubuntu"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6" name="Content Placeholder 5" descr="page3 of presentation.png"/>
          <p:cNvPicPr>
            <a:picLocks noGrp="1" noChangeAspect="1"/>
          </p:cNvPicPr>
          <p:nvPr>
            <p:ph idx="1"/>
          </p:nvPr>
        </p:nvPicPr>
        <p:blipFill>
          <a:blip r:embed="rId2" cstate="print"/>
          <a:stretch>
            <a:fillRect/>
          </a:stretch>
        </p:blipFill>
        <p:spPr>
          <a:xfrm>
            <a:off x="0" y="0"/>
            <a:ext cx="9144000" cy="6858000"/>
          </a:xfrm>
        </p:spPr>
      </p:pic>
      <p:sp>
        <p:nvSpPr>
          <p:cNvPr id="8" name="TextBox 7"/>
          <p:cNvSpPr txBox="1"/>
          <p:nvPr/>
        </p:nvSpPr>
        <p:spPr>
          <a:xfrm>
            <a:off x="395536" y="3501008"/>
            <a:ext cx="7128792" cy="2308324"/>
          </a:xfrm>
          <a:prstGeom prst="rect">
            <a:avLst/>
          </a:prstGeom>
          <a:noFill/>
        </p:spPr>
        <p:txBody>
          <a:bodyPr wrap="square" rtlCol="0">
            <a:spAutoFit/>
          </a:bodyPr>
          <a:lstStyle/>
          <a:p>
            <a:r>
              <a:rPr lang="en-GB" dirty="0" smtClean="0">
                <a:solidFill>
                  <a:schemeClr val="accent6"/>
                </a:solidFill>
                <a:latin typeface="Ubuntu" pitchFamily="34" charset="0"/>
              </a:rPr>
              <a:t>Nominate is an authentic, innovative and real time Mobile Application that is used on Android devices. The sole purpose of why this application was designed and developed was the desire to contribute to different parts of society such </a:t>
            </a:r>
            <a:r>
              <a:rPr lang="en-GB" dirty="0" smtClean="0">
                <a:solidFill>
                  <a:schemeClr val="accent6"/>
                </a:solidFill>
                <a:latin typeface="Ubuntu" pitchFamily="34" charset="0"/>
              </a:rPr>
              <a:t>as: individuals, </a:t>
            </a:r>
            <a:r>
              <a:rPr lang="en-GB" dirty="0" smtClean="0">
                <a:solidFill>
                  <a:schemeClr val="accent6"/>
                </a:solidFill>
                <a:latin typeface="Ubuntu" pitchFamily="34" charset="0"/>
              </a:rPr>
              <a:t>schools and businesses. This is in the sense of </a:t>
            </a:r>
            <a:r>
              <a:rPr lang="en-GB" dirty="0" smtClean="0">
                <a:solidFill>
                  <a:schemeClr val="accent6"/>
                </a:solidFill>
                <a:latin typeface="Ubuntu" pitchFamily="34" charset="0"/>
              </a:rPr>
              <a:t>gaining a useful piece of </a:t>
            </a:r>
            <a:r>
              <a:rPr lang="en-GB" dirty="0" smtClean="0">
                <a:solidFill>
                  <a:schemeClr val="accent6"/>
                </a:solidFill>
                <a:latin typeface="Ubuntu" pitchFamily="34" charset="0"/>
              </a:rPr>
              <a:t>data through distributed networks of people  and the concept of peer to peer </a:t>
            </a:r>
            <a:r>
              <a:rPr lang="en-GB" dirty="0" smtClean="0">
                <a:solidFill>
                  <a:schemeClr val="accent6"/>
                </a:solidFill>
                <a:latin typeface="Ubuntu" pitchFamily="34" charset="0"/>
              </a:rPr>
              <a:t>learning all </a:t>
            </a:r>
            <a:r>
              <a:rPr lang="en-GB" dirty="0" smtClean="0">
                <a:solidFill>
                  <a:schemeClr val="accent6"/>
                </a:solidFill>
                <a:latin typeface="Ubuntu" pitchFamily="34" charset="0"/>
              </a:rPr>
              <a:t>in a time limit as the time limit gives it an exciting user experience.</a:t>
            </a:r>
            <a:endParaRPr lang="en-GB" dirty="0">
              <a:solidFill>
                <a:schemeClr val="accent6"/>
              </a:solidFill>
              <a:latin typeface="Ubuntu" pitchFamily="34" charset="0"/>
            </a:endParaRPr>
          </a:p>
        </p:txBody>
      </p:sp>
      <p:sp>
        <p:nvSpPr>
          <p:cNvPr id="5" name="TextBox 4"/>
          <p:cNvSpPr txBox="1"/>
          <p:nvPr/>
        </p:nvSpPr>
        <p:spPr>
          <a:xfrm>
            <a:off x="3059832" y="1556792"/>
            <a:ext cx="2592288" cy="369332"/>
          </a:xfrm>
          <a:prstGeom prst="rect">
            <a:avLst/>
          </a:prstGeom>
          <a:noFill/>
        </p:spPr>
        <p:txBody>
          <a:bodyPr wrap="square" rtlCol="0">
            <a:spAutoFit/>
          </a:bodyPr>
          <a:lstStyle/>
          <a:p>
            <a:r>
              <a:rPr lang="en-GB" dirty="0" smtClean="0">
                <a:solidFill>
                  <a:schemeClr val="accent6"/>
                </a:solidFill>
                <a:latin typeface="Ubuntu" pitchFamily="34" charset="0"/>
              </a:rPr>
              <a:t>Initial Problem</a:t>
            </a:r>
            <a:endParaRPr lang="en-GB" dirty="0">
              <a:solidFill>
                <a:schemeClr val="accent6"/>
              </a:solidFill>
              <a:latin typeface="Ubuntu"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descr="page 4 of presentation.png"/>
          <p:cNvPicPr>
            <a:picLocks noGrp="1" noChangeAspect="1"/>
          </p:cNvPicPr>
          <p:nvPr>
            <p:ph idx="1"/>
          </p:nvPr>
        </p:nvPicPr>
        <p:blipFill>
          <a:blip r:embed="rId2" cstate="print"/>
          <a:stretch>
            <a:fillRect/>
          </a:stretch>
        </p:blipFill>
        <p:spPr>
          <a:xfrm>
            <a:off x="0" y="-171400"/>
            <a:ext cx="9144000" cy="6805483"/>
          </a:xfrm>
        </p:spPr>
      </p:pic>
      <p:sp>
        <p:nvSpPr>
          <p:cNvPr id="5" name="TextBox 4"/>
          <p:cNvSpPr txBox="1"/>
          <p:nvPr/>
        </p:nvSpPr>
        <p:spPr>
          <a:xfrm>
            <a:off x="827584" y="2780928"/>
            <a:ext cx="6840760" cy="3139321"/>
          </a:xfrm>
          <a:prstGeom prst="rect">
            <a:avLst/>
          </a:prstGeom>
          <a:noFill/>
        </p:spPr>
        <p:txBody>
          <a:bodyPr wrap="square" rtlCol="0">
            <a:spAutoFit/>
          </a:bodyPr>
          <a:lstStyle/>
          <a:p>
            <a:pPr>
              <a:buFont typeface="Wingdings" pitchFamily="2" charset="2"/>
              <a:buChar char="Ø"/>
            </a:pPr>
            <a:r>
              <a:rPr lang="en-GB" dirty="0" smtClean="0">
                <a:solidFill>
                  <a:schemeClr val="accent6"/>
                </a:solidFill>
                <a:latin typeface="Ubuntu" pitchFamily="34" charset="0"/>
              </a:rPr>
              <a:t>Registering users</a:t>
            </a:r>
          </a:p>
          <a:p>
            <a:pPr>
              <a:buFont typeface="Wingdings" pitchFamily="2" charset="2"/>
              <a:buChar char="Ø"/>
            </a:pPr>
            <a:r>
              <a:rPr lang="en-GB" dirty="0" smtClean="0">
                <a:solidFill>
                  <a:schemeClr val="accent6"/>
                </a:solidFill>
                <a:latin typeface="Ubuntu" pitchFamily="34" charset="0"/>
              </a:rPr>
              <a:t>Logining users</a:t>
            </a:r>
          </a:p>
          <a:p>
            <a:pPr>
              <a:buFont typeface="Wingdings" pitchFamily="2" charset="2"/>
              <a:buChar char="Ø"/>
            </a:pPr>
            <a:r>
              <a:rPr lang="en-GB" dirty="0" smtClean="0">
                <a:solidFill>
                  <a:schemeClr val="accent6"/>
                </a:solidFill>
                <a:latin typeface="Ubuntu" pitchFamily="34" charset="0"/>
              </a:rPr>
              <a:t>User profile-greeting them and giving them a choice of two options</a:t>
            </a:r>
          </a:p>
          <a:p>
            <a:pPr>
              <a:buFont typeface="Wingdings" pitchFamily="2" charset="2"/>
              <a:buChar char="Ø"/>
            </a:pPr>
            <a:r>
              <a:rPr lang="en-GB" dirty="0" smtClean="0">
                <a:solidFill>
                  <a:schemeClr val="accent6"/>
                </a:solidFill>
                <a:latin typeface="Ubuntu" pitchFamily="34" charset="0"/>
              </a:rPr>
              <a:t>Text and Quiz </a:t>
            </a:r>
          </a:p>
          <a:p>
            <a:pPr>
              <a:buFont typeface="Wingdings" pitchFamily="2" charset="2"/>
              <a:buChar char="Ø"/>
            </a:pPr>
            <a:r>
              <a:rPr lang="en-GB" dirty="0" smtClean="0">
                <a:solidFill>
                  <a:schemeClr val="accent6"/>
                </a:solidFill>
                <a:latin typeface="Ubuntu" pitchFamily="34" charset="0"/>
              </a:rPr>
              <a:t>The feature of text was implemented to gain data through a network of individuals in a timed way</a:t>
            </a:r>
          </a:p>
          <a:p>
            <a:pPr>
              <a:buFont typeface="Wingdings" pitchFamily="2" charset="2"/>
              <a:buChar char="Ø"/>
            </a:pPr>
            <a:r>
              <a:rPr lang="en-GB" dirty="0" smtClean="0">
                <a:solidFill>
                  <a:schemeClr val="accent6"/>
                </a:solidFill>
                <a:latin typeface="Ubuntu" pitchFamily="34" charset="0"/>
              </a:rPr>
              <a:t>The feature of quiz was created for peer to peer learning</a:t>
            </a:r>
          </a:p>
          <a:p>
            <a:pPr>
              <a:buFont typeface="Wingdings" pitchFamily="2" charset="2"/>
              <a:buChar char="Ø"/>
            </a:pPr>
            <a:r>
              <a:rPr lang="en-GB" dirty="0" smtClean="0">
                <a:solidFill>
                  <a:schemeClr val="accent6"/>
                </a:solidFill>
                <a:latin typeface="Ubuntu" pitchFamily="34" charset="0"/>
              </a:rPr>
              <a:t>The user that requested the question gets their answer back</a:t>
            </a:r>
          </a:p>
          <a:p>
            <a:pPr>
              <a:buFont typeface="Wingdings" pitchFamily="2" charset="2"/>
              <a:buChar char="Ø"/>
            </a:pPr>
            <a:endParaRPr lang="en-GB" dirty="0">
              <a:solidFill>
                <a:schemeClr val="accent6"/>
              </a:solidFill>
              <a:latin typeface="Ubuntu"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descr="page2 of presentation.png"/>
          <p:cNvPicPr>
            <a:picLocks noGrp="1" noChangeAspect="1"/>
          </p:cNvPicPr>
          <p:nvPr>
            <p:ph idx="1"/>
          </p:nvPr>
        </p:nvPicPr>
        <p:blipFill>
          <a:blip r:embed="rId2" cstate="print"/>
          <a:stretch>
            <a:fillRect/>
          </a:stretch>
        </p:blipFill>
        <p:spPr>
          <a:xfrm>
            <a:off x="-146912" y="0"/>
            <a:ext cx="9290912" cy="6858000"/>
          </a:xfrm>
        </p:spPr>
      </p:pic>
      <p:sp>
        <p:nvSpPr>
          <p:cNvPr id="5" name="TextBox 4"/>
          <p:cNvSpPr txBox="1"/>
          <p:nvPr/>
        </p:nvSpPr>
        <p:spPr>
          <a:xfrm>
            <a:off x="4283968" y="4005064"/>
            <a:ext cx="3888432" cy="369332"/>
          </a:xfrm>
          <a:prstGeom prst="rect">
            <a:avLst/>
          </a:prstGeom>
          <a:noFill/>
        </p:spPr>
        <p:txBody>
          <a:bodyPr wrap="square" rtlCol="0">
            <a:spAutoFit/>
          </a:bodyPr>
          <a:lstStyle/>
          <a:p>
            <a:r>
              <a:rPr lang="en-GB" dirty="0" smtClean="0">
                <a:solidFill>
                  <a:schemeClr val="accent6"/>
                </a:solidFill>
                <a:latin typeface="Ubuntu" pitchFamily="34" charset="0"/>
              </a:rPr>
              <a:t>Add a video link here</a:t>
            </a:r>
            <a:endParaRPr lang="en-GB" dirty="0">
              <a:solidFill>
                <a:schemeClr val="accent6"/>
              </a:solidFill>
              <a:latin typeface="Ubuntu"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descr="page 5 of presentation.png"/>
          <p:cNvPicPr>
            <a:picLocks noGrp="1" noChangeAspect="1"/>
          </p:cNvPicPr>
          <p:nvPr>
            <p:ph idx="1"/>
          </p:nvPr>
        </p:nvPicPr>
        <p:blipFill>
          <a:blip r:embed="rId2" cstate="print"/>
          <a:stretch>
            <a:fillRect/>
          </a:stretch>
        </p:blipFill>
        <p:spPr>
          <a:xfrm>
            <a:off x="0" y="0"/>
            <a:ext cx="9144000" cy="6858000"/>
          </a:xfrm>
        </p:spPr>
      </p:pic>
      <p:sp>
        <p:nvSpPr>
          <p:cNvPr id="5" name="TextBox 4"/>
          <p:cNvSpPr txBox="1"/>
          <p:nvPr/>
        </p:nvSpPr>
        <p:spPr>
          <a:xfrm>
            <a:off x="755576" y="3933056"/>
            <a:ext cx="7992888" cy="1754326"/>
          </a:xfrm>
          <a:prstGeom prst="rect">
            <a:avLst/>
          </a:prstGeom>
          <a:noFill/>
        </p:spPr>
        <p:txBody>
          <a:bodyPr wrap="square" rtlCol="0">
            <a:spAutoFit/>
          </a:bodyPr>
          <a:lstStyle/>
          <a:p>
            <a:r>
              <a:rPr lang="en-GB" dirty="0" smtClean="0">
                <a:solidFill>
                  <a:schemeClr val="accent6"/>
                </a:solidFill>
                <a:latin typeface="Ubuntu" pitchFamily="34" charset="0"/>
              </a:rPr>
              <a:t>To develop this project research was </a:t>
            </a:r>
            <a:r>
              <a:rPr lang="en-GB" dirty="0" smtClean="0">
                <a:solidFill>
                  <a:schemeClr val="accent6"/>
                </a:solidFill>
                <a:latin typeface="Ubuntu" pitchFamily="34" charset="0"/>
              </a:rPr>
              <a:t>undertaken theoretically. </a:t>
            </a:r>
            <a:r>
              <a:rPr lang="en-GB" dirty="0" smtClean="0">
                <a:solidFill>
                  <a:schemeClr val="accent6"/>
                </a:solidFill>
                <a:latin typeface="Ubuntu" pitchFamily="34" charset="0"/>
              </a:rPr>
              <a:t>Theoretical in the sense of gaining background knowledge of </a:t>
            </a:r>
            <a:r>
              <a:rPr lang="en-GB" dirty="0" smtClean="0">
                <a:solidFill>
                  <a:schemeClr val="accent6"/>
                </a:solidFill>
                <a:latin typeface="Ubuntu" pitchFamily="34" charset="0"/>
              </a:rPr>
              <a:t>the field </a:t>
            </a:r>
            <a:r>
              <a:rPr lang="en-GB" dirty="0" smtClean="0">
                <a:solidFill>
                  <a:schemeClr val="accent6"/>
                </a:solidFill>
                <a:latin typeface="Ubuntu" pitchFamily="34" charset="0"/>
              </a:rPr>
              <a:t>and doing an analysis </a:t>
            </a:r>
            <a:r>
              <a:rPr lang="en-GB" dirty="0" smtClean="0">
                <a:solidFill>
                  <a:schemeClr val="accent6"/>
                </a:solidFill>
                <a:latin typeface="Ubuntu" pitchFamily="34" charset="0"/>
              </a:rPr>
              <a:t>on </a:t>
            </a:r>
            <a:r>
              <a:rPr lang="en-GB" dirty="0" smtClean="0">
                <a:solidFill>
                  <a:schemeClr val="accent6"/>
                </a:solidFill>
                <a:latin typeface="Ubuntu" pitchFamily="34" charset="0"/>
              </a:rPr>
              <a:t>similar systems to authenticate nominate, this led onto creating software requirements. Moreover, technology research was undertaken to know which type of technology to use when implementing.</a:t>
            </a:r>
            <a:endParaRPr lang="en-GB" dirty="0">
              <a:solidFill>
                <a:schemeClr val="accent6"/>
              </a:solidFill>
              <a:latin typeface="Ubuntu"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descr="page 6 of presentation.png"/>
          <p:cNvPicPr>
            <a:picLocks noGrp="1" noChangeAspect="1"/>
          </p:cNvPicPr>
          <p:nvPr>
            <p:ph idx="1"/>
          </p:nvPr>
        </p:nvPicPr>
        <p:blipFill>
          <a:blip r:embed="rId2" cstate="print"/>
          <a:stretch>
            <a:fillRect/>
          </a:stretch>
        </p:blipFill>
        <p:spPr>
          <a:xfrm>
            <a:off x="0" y="0"/>
            <a:ext cx="9144000" cy="6858000"/>
          </a:xfrm>
        </p:spPr>
      </p:pic>
      <p:sp>
        <p:nvSpPr>
          <p:cNvPr id="5" name="TextBox 4"/>
          <p:cNvSpPr txBox="1"/>
          <p:nvPr/>
        </p:nvSpPr>
        <p:spPr>
          <a:xfrm>
            <a:off x="539552" y="3933056"/>
            <a:ext cx="7200800" cy="2031325"/>
          </a:xfrm>
          <a:prstGeom prst="rect">
            <a:avLst/>
          </a:prstGeom>
          <a:noFill/>
        </p:spPr>
        <p:txBody>
          <a:bodyPr wrap="square" rtlCol="0">
            <a:spAutoFit/>
          </a:bodyPr>
          <a:lstStyle/>
          <a:p>
            <a:r>
              <a:rPr lang="en-GB" dirty="0" smtClean="0">
                <a:solidFill>
                  <a:schemeClr val="accent6"/>
                </a:solidFill>
                <a:latin typeface="Ubuntu" pitchFamily="34" charset="0"/>
              </a:rPr>
              <a:t>The research of the system led onto the design of the system which was first coming up with the software requirements, this led onto creating a wireframe prototype of how the system works from start to finish, this gave the application a representation of the requirements visually and made it coherent when it came to implement the GUI. Database designs were implemented and a client and server algorithm</a:t>
            </a:r>
            <a:endParaRPr lang="en-GB" dirty="0">
              <a:solidFill>
                <a:schemeClr val="accent6"/>
              </a:solidFill>
              <a:latin typeface="Ubuntu"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descr="page 7 of presentation.png"/>
          <p:cNvPicPr>
            <a:picLocks noGrp="1" noChangeAspect="1"/>
          </p:cNvPicPr>
          <p:nvPr>
            <p:ph idx="1"/>
          </p:nvPr>
        </p:nvPicPr>
        <p:blipFill>
          <a:blip r:embed="rId2" cstate="print"/>
          <a:stretch>
            <a:fillRect/>
          </a:stretch>
        </p:blipFill>
        <p:spPr>
          <a:xfrm>
            <a:off x="0" y="0"/>
            <a:ext cx="9144000" cy="6858000"/>
          </a:xfrm>
        </p:spPr>
      </p:pic>
      <p:sp>
        <p:nvSpPr>
          <p:cNvPr id="5" name="TextBox 4"/>
          <p:cNvSpPr txBox="1"/>
          <p:nvPr/>
        </p:nvSpPr>
        <p:spPr>
          <a:xfrm>
            <a:off x="827584" y="3573016"/>
            <a:ext cx="7128792" cy="2585323"/>
          </a:xfrm>
          <a:prstGeom prst="rect">
            <a:avLst/>
          </a:prstGeom>
          <a:noFill/>
        </p:spPr>
        <p:txBody>
          <a:bodyPr wrap="square" rtlCol="0">
            <a:spAutoFit/>
          </a:bodyPr>
          <a:lstStyle/>
          <a:p>
            <a:r>
              <a:rPr lang="en-GB" dirty="0" smtClean="0">
                <a:solidFill>
                  <a:schemeClr val="accent6"/>
                </a:solidFill>
                <a:latin typeface="Ubuntu" pitchFamily="34" charset="0"/>
              </a:rPr>
              <a:t>The implementation was implemented using a Design Pattern called 3-Tier-Architecture. This broke down the application into 3 components into the following: Data layer,  Business layer and Client layer. What this does it concentrates on each part separately so first I implemented the data layer this was creating database tables and then working on the business layer (the server) which was implemented to interact with the database tables and the client, the client was android, which was created for the user to interact with.</a:t>
            </a:r>
            <a:endParaRPr lang="en-GB" dirty="0">
              <a:solidFill>
                <a:schemeClr val="accent6"/>
              </a:solidFill>
              <a:latin typeface="Ubuntu"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descr="page 8 of presentation.png"/>
          <p:cNvPicPr>
            <a:picLocks noGrp="1" noChangeAspect="1"/>
          </p:cNvPicPr>
          <p:nvPr>
            <p:ph idx="1"/>
          </p:nvPr>
        </p:nvPicPr>
        <p:blipFill>
          <a:blip r:embed="rId2" cstate="print"/>
          <a:stretch>
            <a:fillRect/>
          </a:stretch>
        </p:blipFill>
        <p:spPr>
          <a:xfrm>
            <a:off x="0" y="0"/>
            <a:ext cx="9187614" cy="6858000"/>
          </a:xfrm>
        </p:spPr>
      </p:pic>
      <p:sp>
        <p:nvSpPr>
          <p:cNvPr id="5" name="TextBox 4"/>
          <p:cNvSpPr txBox="1"/>
          <p:nvPr/>
        </p:nvSpPr>
        <p:spPr>
          <a:xfrm>
            <a:off x="179512" y="3068960"/>
            <a:ext cx="5832648" cy="3139321"/>
          </a:xfrm>
          <a:prstGeom prst="rect">
            <a:avLst/>
          </a:prstGeom>
          <a:noFill/>
        </p:spPr>
        <p:txBody>
          <a:bodyPr wrap="square" rtlCol="0">
            <a:spAutoFit/>
          </a:bodyPr>
          <a:lstStyle/>
          <a:p>
            <a:r>
              <a:rPr lang="en-GB" dirty="0" smtClean="0">
                <a:solidFill>
                  <a:schemeClr val="accent6"/>
                </a:solidFill>
                <a:latin typeface="Ubuntu" pitchFamily="34" charset="0"/>
              </a:rPr>
              <a:t>Evaluating the finished application </a:t>
            </a:r>
            <a:endParaRPr lang="en-GB" dirty="0" smtClean="0">
              <a:solidFill>
                <a:schemeClr val="accent6"/>
              </a:solidFill>
              <a:latin typeface="Ubuntu" pitchFamily="34" charset="0"/>
            </a:endParaRPr>
          </a:p>
          <a:p>
            <a:r>
              <a:rPr lang="en-GB" dirty="0" smtClean="0">
                <a:solidFill>
                  <a:schemeClr val="accent6"/>
                </a:solidFill>
                <a:latin typeface="Ubuntu" pitchFamily="34" charset="0"/>
              </a:rPr>
              <a:t>The original requirements for the application there</a:t>
            </a:r>
          </a:p>
          <a:p>
            <a:r>
              <a:rPr lang="en-GB" dirty="0" smtClean="0">
                <a:solidFill>
                  <a:schemeClr val="accent6"/>
                </a:solidFill>
                <a:latin typeface="Ubuntu" pitchFamily="34" charset="0"/>
              </a:rPr>
              <a:t>w</a:t>
            </a:r>
            <a:r>
              <a:rPr lang="en-GB" dirty="0" smtClean="0">
                <a:solidFill>
                  <a:schemeClr val="accent6"/>
                </a:solidFill>
                <a:latin typeface="Ubuntu" pitchFamily="34" charset="0"/>
              </a:rPr>
              <a:t>ere 12 requirements and 10/12 of them were achieved. The picture component part of the application was taken out because I believe that it didn’t really fit in with the problem statement as this is a text based application that is used to gain data or for learning purposes. Moreover, an alternative solution was implemented for the person that requested the text gets the answer back.</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713</TotalTime>
  <Words>458</Words>
  <Application>Microsoft Office PowerPoint</Application>
  <PresentationFormat>On-screen Show (4:3)</PresentationFormat>
  <Paragraphs>17</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Slide 1</vt:lpstr>
      <vt:lpstr>Slide 2</vt:lpstr>
      <vt:lpstr>Slide 3</vt:lpstr>
      <vt:lpstr>Slide 4</vt:lpstr>
      <vt:lpstr>Slide 5</vt:lpstr>
      <vt:lpstr>Slide 6</vt:lpstr>
      <vt:lpstr>Slide 7</vt:lpstr>
      <vt:lpstr>Slide 8</vt:lpstr>
      <vt:lpstr>Slide 9</vt:lpstr>
      <vt:lpstr>Slide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Rayhan</dc:creator>
  <cp:lastModifiedBy>Rayhan</cp:lastModifiedBy>
  <cp:revision>2</cp:revision>
  <dcterms:created xsi:type="dcterms:W3CDTF">2016-05-28T17:25:16Z</dcterms:created>
  <dcterms:modified xsi:type="dcterms:W3CDTF">2016-05-29T15:53:54Z</dcterms:modified>
</cp:coreProperties>
</file>

<file path=docProps/thumbnail.jpeg>
</file>